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7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9" r:id="rId34"/>
    <p:sldId id="1924" r:id="rId35"/>
    <p:sldId id="1928" r:id="rId36"/>
    <p:sldId id="1923" r:id="rId37"/>
    <p:sldId id="1927" r:id="rId38"/>
    <p:sldId id="1922" r:id="rId39"/>
    <p:sldId id="1926" r:id="rId40"/>
    <p:sldId id="1921" r:id="rId41"/>
    <p:sldId id="1925" r:id="rId42"/>
    <p:sldId id="1917" r:id="rId43"/>
    <p:sldId id="1918" r:id="rId44"/>
    <p:sldId id="1906" r:id="rId45"/>
    <p:sldId id="1900" r:id="rId46"/>
    <p:sldId id="1907" r:id="rId47"/>
    <p:sldId id="1901" r:id="rId48"/>
    <p:sldId id="1902" r:id="rId49"/>
    <p:sldId id="1916" r:id="rId50"/>
    <p:sldId id="1903" r:id="rId51"/>
    <p:sldId id="1894" r:id="rId52"/>
    <p:sldId id="1859" r:id="rId53"/>
    <p:sldId id="1851" r:id="rId54"/>
    <p:sldId id="1852" r:id="rId55"/>
    <p:sldId id="1853" r:id="rId56"/>
    <p:sldId id="1864" r:id="rId57"/>
    <p:sldId id="1872" r:id="rId58"/>
    <p:sldId id="1882" r:id="rId59"/>
    <p:sldId id="1876" r:id="rId60"/>
    <p:sldId id="1883" r:id="rId61"/>
    <p:sldId id="1881" r:id="rId62"/>
    <p:sldId id="1884" r:id="rId63"/>
    <p:sldId id="1886" r:id="rId64"/>
    <p:sldId id="1885" r:id="rId65"/>
    <p:sldId id="1868" r:id="rId66"/>
    <p:sldId id="1871" r:id="rId67"/>
    <p:sldId id="1862" r:id="rId68"/>
    <p:sldId id="1877" r:id="rId69"/>
    <p:sldId id="1878" r:id="rId70"/>
    <p:sldId id="1875" r:id="rId71"/>
    <p:sldId id="1874" r:id="rId72"/>
    <p:sldId id="1867" r:id="rId73"/>
    <p:sldId id="1866" r:id="rId74"/>
    <p:sldId id="1880" r:id="rId75"/>
    <p:sldId id="1879" r:id="rId76"/>
    <p:sldId id="1854" r:id="rId77"/>
    <p:sldId id="1861" r:id="rId78"/>
    <p:sldId id="1860" r:id="rId79"/>
    <p:sldId id="1855" r:id="rId80"/>
    <p:sldId id="1856" r:id="rId81"/>
    <p:sldId id="414" r:id="rId82"/>
    <p:sldId id="1848" r:id="rId83"/>
    <p:sldId id="408" r:id="rId84"/>
    <p:sldId id="411" r:id="rId85"/>
    <p:sldId id="409" r:id="rId86"/>
    <p:sldId id="410" r:id="rId87"/>
    <p:sldId id="413" r:id="rId88"/>
    <p:sldId id="276" r:id="rId89"/>
    <p:sldId id="1858" r:id="rId90"/>
    <p:sldId id="389" r:id="rId91"/>
    <p:sldId id="296" r:id="rId92"/>
    <p:sldId id="280" r:id="rId93"/>
    <p:sldId id="383" r:id="rId94"/>
    <p:sldId id="297" r:id="rId95"/>
    <p:sldId id="294" r:id="rId9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3" d="100"/>
          <a:sy n="63" d="100"/>
        </p:scale>
        <p:origin x="804" y="52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12/02/2025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E2D9-7AC8-C965-EEAA-C01F594B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3EA4B-B0FF-88FE-E904-3A37ED0F8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AC7F6-69DD-09E7-CA99-4B500F7F3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CE9E-8FB8-C214-8701-B890D826D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16449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39.svg"/><Relationship Id="rId5" Type="http://schemas.openxmlformats.org/officeDocument/2006/relationships/image" Target="../media/image413.png"/><Relationship Id="rId10" Type="http://schemas.openxmlformats.org/officeDocument/2006/relationships/image" Target="../media/image438.png"/><Relationship Id="rId4" Type="http://schemas.openxmlformats.org/officeDocument/2006/relationships/image" Target="../media/image427.svg"/><Relationship Id="rId9" Type="http://schemas.openxmlformats.org/officeDocument/2006/relationships/image" Target="../media/image4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41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3.svg"/><Relationship Id="rId7" Type="http://schemas.openxmlformats.org/officeDocument/2006/relationships/image" Target="../media/image447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svg"/><Relationship Id="rId4" Type="http://schemas.openxmlformats.org/officeDocument/2006/relationships/image" Target="../media/image444.png"/><Relationship Id="rId9" Type="http://schemas.openxmlformats.org/officeDocument/2006/relationships/image" Target="../media/image4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6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5.svg"/><Relationship Id="rId17" Type="http://schemas.openxmlformats.org/officeDocument/2006/relationships/image" Target="../media/image458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4.png"/><Relationship Id="rId5" Type="http://schemas.openxmlformats.org/officeDocument/2006/relationships/image" Target="../media/image413.png"/><Relationship Id="rId15" Type="http://schemas.openxmlformats.org/officeDocument/2006/relationships/image" Target="../media/image458.png"/><Relationship Id="rId10" Type="http://schemas.openxmlformats.org/officeDocument/2006/relationships/image" Target="../media/image452.svg"/><Relationship Id="rId4" Type="http://schemas.openxmlformats.org/officeDocument/2006/relationships/image" Target="../media/image427.svg"/><Relationship Id="rId9" Type="http://schemas.openxmlformats.org/officeDocument/2006/relationships/image" Target="../media/image451.png"/><Relationship Id="rId14" Type="http://schemas.openxmlformats.org/officeDocument/2006/relationships/image" Target="../media/image45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4.png"/><Relationship Id="rId12" Type="http://schemas.openxmlformats.org/officeDocument/2006/relationships/image" Target="../media/image4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svg"/><Relationship Id="rId11" Type="http://schemas.openxmlformats.org/officeDocument/2006/relationships/image" Target="../media/image458.png"/><Relationship Id="rId5" Type="http://schemas.openxmlformats.org/officeDocument/2006/relationships/image" Target="../media/image451.png"/><Relationship Id="rId10" Type="http://schemas.openxmlformats.org/officeDocument/2006/relationships/image" Target="../media/image457.svg"/><Relationship Id="rId4" Type="http://schemas.openxmlformats.org/officeDocument/2006/relationships/image" Target="../media/image427.svg"/><Relationship Id="rId9" Type="http://schemas.openxmlformats.org/officeDocument/2006/relationships/image" Target="../media/image4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svg"/><Relationship Id="rId5" Type="http://schemas.openxmlformats.org/officeDocument/2006/relationships/image" Target="../media/image483.png"/><Relationship Id="rId4" Type="http://schemas.openxmlformats.org/officeDocument/2006/relationships/image" Target="../media/image482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6.svg"/><Relationship Id="rId7" Type="http://schemas.openxmlformats.org/officeDocument/2006/relationships/image" Target="../media/image4081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8.svg"/><Relationship Id="rId4" Type="http://schemas.openxmlformats.org/officeDocument/2006/relationships/image" Target="../media/image305.jpeg"/><Relationship Id="rId9" Type="http://schemas.openxmlformats.org/officeDocument/2006/relationships/image" Target="../media/image4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92.svg"/><Relationship Id="rId4" Type="http://schemas.openxmlformats.org/officeDocument/2006/relationships/image" Target="../media/image4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01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99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98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97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95.png"/><Relationship Id="rId22" Type="http://schemas.openxmlformats.org/officeDocument/2006/relationships/image" Target="../media/image496.png"/><Relationship Id="rId27" Type="http://schemas.openxmlformats.org/officeDocument/2006/relationships/image" Target="../media/image5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05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04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6.png"/><Relationship Id="rId11" Type="http://schemas.openxmlformats.org/officeDocument/2006/relationships/image" Target="../media/image4020.png"/><Relationship Id="rId5" Type="http://schemas.openxmlformats.org/officeDocument/2006/relationships/image" Target="../media/image495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09.png"/><Relationship Id="rId3" Type="http://schemas.openxmlformats.org/officeDocument/2006/relationships/image" Target="../media/image3970.png"/><Relationship Id="rId21" Type="http://schemas.openxmlformats.org/officeDocument/2006/relationships/image" Target="../media/image511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95.png"/><Relationship Id="rId16" Type="http://schemas.openxmlformats.org/officeDocument/2006/relationships/image" Target="../media/image508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07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10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12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14.svg"/><Relationship Id="rId7" Type="http://schemas.openxmlformats.org/officeDocument/2006/relationships/image" Target="../media/image3880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15.png"/><Relationship Id="rId9" Type="http://schemas.openxmlformats.org/officeDocument/2006/relationships/image" Target="../media/image40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18.svg"/><Relationship Id="rId21" Type="http://schemas.openxmlformats.org/officeDocument/2006/relationships/image" Target="../media/image305.jpeg"/><Relationship Id="rId7" Type="http://schemas.openxmlformats.org/officeDocument/2006/relationships/image" Target="../media/image52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17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2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51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21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2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24.svg"/><Relationship Id="rId21" Type="http://schemas.openxmlformats.org/officeDocument/2006/relationships/image" Target="../media/image6400.png"/><Relationship Id="rId7" Type="http://schemas.openxmlformats.org/officeDocument/2006/relationships/image" Target="../media/image522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2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1.png"/><Relationship Id="rId11" Type="http://schemas.openxmlformats.org/officeDocument/2006/relationships/image" Target="../media/image581.png"/><Relationship Id="rId5" Type="http://schemas.openxmlformats.org/officeDocument/2006/relationships/image" Target="../media/image52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2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30.svg"/><Relationship Id="rId26" Type="http://schemas.openxmlformats.org/officeDocument/2006/relationships/image" Target="../media/image7200.png"/><Relationship Id="rId3" Type="http://schemas.openxmlformats.org/officeDocument/2006/relationships/image" Target="../media/image528.svg"/><Relationship Id="rId21" Type="http://schemas.openxmlformats.org/officeDocument/2006/relationships/image" Target="../media/image305.jpeg"/><Relationship Id="rId17" Type="http://schemas.openxmlformats.org/officeDocument/2006/relationships/image" Target="../media/image529.png"/><Relationship Id="rId25" Type="http://schemas.openxmlformats.org/officeDocument/2006/relationships/image" Target="../media/image7100.png"/><Relationship Id="rId2" Type="http://schemas.openxmlformats.org/officeDocument/2006/relationships/image" Target="../media/image527.png"/><Relationship Id="rId16" Type="http://schemas.openxmlformats.org/officeDocument/2006/relationships/image" Target="../media/image8000.png"/><Relationship Id="rId20" Type="http://schemas.openxmlformats.org/officeDocument/2006/relationships/image" Target="../media/image53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2.svg"/><Relationship Id="rId24" Type="http://schemas.openxmlformats.org/officeDocument/2006/relationships/image" Target="../media/image701.png"/><Relationship Id="rId5" Type="http://schemas.openxmlformats.org/officeDocument/2006/relationships/image" Target="../media/image52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3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2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2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3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34.png"/><Relationship Id="rId14" Type="http://schemas.openxmlformats.org/officeDocument/2006/relationships/image" Target="../media/image537.svg"/><Relationship Id="rId22" Type="http://schemas.openxmlformats.org/officeDocument/2006/relationships/image" Target="../media/image305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42.png"/><Relationship Id="rId18" Type="http://schemas.openxmlformats.org/officeDocument/2006/relationships/image" Target="../media/image10100.png"/><Relationship Id="rId3" Type="http://schemas.openxmlformats.org/officeDocument/2006/relationships/image" Target="../media/image522.svg"/><Relationship Id="rId12" Type="http://schemas.openxmlformats.org/officeDocument/2006/relationships/image" Target="../media/image539.svg"/><Relationship Id="rId17" Type="http://schemas.openxmlformats.org/officeDocument/2006/relationships/image" Target="../media/image10000.png"/><Relationship Id="rId2" Type="http://schemas.openxmlformats.org/officeDocument/2006/relationships/image" Target="../media/image521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3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4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svg"/><Relationship Id="rId13" Type="http://schemas.openxmlformats.org/officeDocument/2006/relationships/image" Target="../media/image4401.png"/><Relationship Id="rId18" Type="http://schemas.openxmlformats.org/officeDocument/2006/relationships/image" Target="../media/image548.png"/><Relationship Id="rId3" Type="http://schemas.openxmlformats.org/officeDocument/2006/relationships/image" Target="../media/image545.svg"/><Relationship Id="rId21" Type="http://schemas.openxmlformats.org/officeDocument/2006/relationships/image" Target="../media/image305.jpeg"/><Relationship Id="rId7" Type="http://schemas.openxmlformats.org/officeDocument/2006/relationships/image" Target="../media/image521.png"/><Relationship Id="rId17" Type="http://schemas.openxmlformats.org/officeDocument/2006/relationships/image" Target="../media/image547.svg"/><Relationship Id="rId25" Type="http://schemas.openxmlformats.org/officeDocument/2006/relationships/image" Target="../media/image10300.png"/><Relationship Id="rId2" Type="http://schemas.openxmlformats.org/officeDocument/2006/relationships/image" Target="../media/image544.png"/><Relationship Id="rId16" Type="http://schemas.openxmlformats.org/officeDocument/2006/relationships/image" Target="../media/image546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49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54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53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56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55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59.png"/><Relationship Id="rId3" Type="http://schemas.openxmlformats.org/officeDocument/2006/relationships/image" Target="../media/image558.svg"/><Relationship Id="rId21" Type="http://schemas.openxmlformats.org/officeDocument/2006/relationships/image" Target="../media/image56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57.png"/><Relationship Id="rId16" Type="http://schemas.openxmlformats.org/officeDocument/2006/relationships/image" Target="../media/image386.png"/><Relationship Id="rId20" Type="http://schemas.openxmlformats.org/officeDocument/2006/relationships/image" Target="../media/image5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60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6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68.png"/><Relationship Id="rId5" Type="http://schemas.openxmlformats.org/officeDocument/2006/relationships/image" Target="../media/image4230.png"/><Relationship Id="rId10" Type="http://schemas.openxmlformats.org/officeDocument/2006/relationships/image" Target="../media/image567.png"/><Relationship Id="rId4" Type="http://schemas.openxmlformats.org/officeDocument/2006/relationships/image" Target="../media/image4220.png"/><Relationship Id="rId9" Type="http://schemas.openxmlformats.org/officeDocument/2006/relationships/image" Target="../media/image5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77.svg"/><Relationship Id="rId5" Type="http://schemas.openxmlformats.org/officeDocument/2006/relationships/image" Target="../media/image4280.png"/><Relationship Id="rId10" Type="http://schemas.openxmlformats.org/officeDocument/2006/relationships/image" Target="../media/image576.png"/><Relationship Id="rId4" Type="http://schemas.openxmlformats.org/officeDocument/2006/relationships/image" Target="../media/image4270.png"/><Relationship Id="rId9" Type="http://schemas.openxmlformats.org/officeDocument/2006/relationships/image" Target="../media/image57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589.png"/><Relationship Id="rId3" Type="http://schemas.openxmlformats.org/officeDocument/2006/relationships/image" Target="../media/image305.jpeg"/><Relationship Id="rId7" Type="http://schemas.openxmlformats.org/officeDocument/2006/relationships/image" Target="../media/image589.png"/><Relationship Id="rId12" Type="http://schemas.openxmlformats.org/officeDocument/2006/relationships/image" Target="../media/image588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8.png"/><Relationship Id="rId11" Type="http://schemas.openxmlformats.org/officeDocument/2006/relationships/image" Target="../media/image585.svg"/><Relationship Id="rId5" Type="http://schemas.openxmlformats.org/officeDocument/2006/relationships/image" Target="../media/image4410.png"/><Relationship Id="rId10" Type="http://schemas.openxmlformats.org/officeDocument/2006/relationships/image" Target="../media/image584.png"/><Relationship Id="rId4" Type="http://schemas.openxmlformats.org/officeDocument/2006/relationships/image" Target="../media/image4400.png"/><Relationship Id="rId9" Type="http://schemas.openxmlformats.org/officeDocument/2006/relationships/image" Target="../media/image579.svg"/><Relationship Id="rId14" Type="http://schemas.openxmlformats.org/officeDocument/2006/relationships/image" Target="../media/image56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96.png"/><Relationship Id="rId3" Type="http://schemas.openxmlformats.org/officeDocument/2006/relationships/image" Target="../media/image595.svg"/><Relationship Id="rId7" Type="http://schemas.openxmlformats.org/officeDocument/2006/relationships/image" Target="../media/image4230.png"/><Relationship Id="rId12" Type="http://schemas.openxmlformats.org/officeDocument/2006/relationships/image" Target="../media/image567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66.png"/><Relationship Id="rId5" Type="http://schemas.openxmlformats.org/officeDocument/2006/relationships/image" Target="../media/image305.jpeg"/><Relationship Id="rId10" Type="http://schemas.openxmlformats.org/officeDocument/2006/relationships/image" Target="../media/image56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9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98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9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9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05.gif"/><Relationship Id="rId7" Type="http://schemas.openxmlformats.org/officeDocument/2006/relationships/image" Target="../media/image3380.png"/><Relationship Id="rId2" Type="http://schemas.openxmlformats.org/officeDocument/2006/relationships/image" Target="../media/image59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07.svg"/><Relationship Id="rId4" Type="http://schemas.openxmlformats.org/officeDocument/2006/relationships/image" Target="../media/image6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0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0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3" Type="http://schemas.openxmlformats.org/officeDocument/2006/relationships/image" Target="../media/image628.png"/><Relationship Id="rId7" Type="http://schemas.openxmlformats.org/officeDocument/2006/relationships/image" Target="../media/image636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6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7" Type="http://schemas.openxmlformats.org/officeDocument/2006/relationships/image" Target="../media/image644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5" Type="http://schemas.openxmlformats.org/officeDocument/2006/relationships/image" Target="../media/image643.png"/><Relationship Id="rId4" Type="http://schemas.openxmlformats.org/officeDocument/2006/relationships/image" Target="../media/image6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9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9524D0F9-DF4F-47FC-09FB-F0306926C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1800" y="1428750"/>
            <a:ext cx="6248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D60DF1-F35A-E30E-3D94-67C9D2BF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0089250-9355-F99F-4CC7-BD9B72118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49C5067-65D6-AD8F-1658-22BB4BB5A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D6B8AA-5956-B8E0-9D67-25BB35F1C4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789F1-ED3A-2B52-8F4C-B3976DE9E11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6A7F3-9CD6-3A28-00DB-BB0C3AB0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046F9-CDC1-BF05-53EE-D15E4785EF4C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61199-7CC7-81B7-609F-41718B67E9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DF8D8-7959-0F15-D99B-854A4ED367CD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5384899-8D5B-E47B-83DC-D764A992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C7AFE-B2D7-18E7-7BAB-D6451AFA2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BBD95-19CA-AC80-504C-9593278F094E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A374D-F7CE-B227-6791-377E24C3E718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A374D-F7CE-B227-6791-377E24C3E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73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48C2AFA-D062-EADE-6217-EA2DD1AC2063}"/>
              </a:ext>
            </a:extLst>
          </p:cNvPr>
          <p:cNvSpPr/>
          <p:nvPr/>
        </p:nvSpPr>
        <p:spPr>
          <a:xfrm>
            <a:off x="4354362" y="943134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66AD627-49EB-9796-515D-2715A4609AD9}"/>
              </a:ext>
            </a:extLst>
          </p:cNvPr>
          <p:cNvSpPr/>
          <p:nvPr/>
        </p:nvSpPr>
        <p:spPr>
          <a:xfrm flipH="1" flipV="1">
            <a:off x="3897162" y="748006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42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47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87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93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4083</Words>
  <Application>Microsoft Office PowerPoint</Application>
  <PresentationFormat>Widescreen</PresentationFormat>
  <Paragraphs>1347</Paragraphs>
  <Slides>94</Slides>
  <Notes>30</Notes>
  <HiddenSlides>47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173</cp:revision>
  <dcterms:created xsi:type="dcterms:W3CDTF">2025-03-08T08:37:57Z</dcterms:created>
  <dcterms:modified xsi:type="dcterms:W3CDTF">2025-12-02T10:53:44Z</dcterms:modified>
</cp:coreProperties>
</file>